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sldIdLst>
    <p:sldId id="2085848493" r:id="rId5"/>
    <p:sldId id="2085848494" r:id="rId6"/>
    <p:sldId id="2085848495" r:id="rId7"/>
    <p:sldId id="2085848496" r:id="rId8"/>
    <p:sldId id="2085848497" r:id="rId9"/>
    <p:sldId id="2085848498" r:id="rId10"/>
    <p:sldId id="2085848499" r:id="rId11"/>
    <p:sldId id="2085848500" r:id="rId12"/>
    <p:sldId id="2085848501" r:id="rId13"/>
    <p:sldId id="2085848502" r:id="rId14"/>
    <p:sldId id="2085848503" r:id="rId15"/>
    <p:sldId id="2085848504" r:id="rId16"/>
    <p:sldId id="2085848505" r:id="rId17"/>
    <p:sldId id="294" r:id="rId18"/>
  </p:sldIdLst>
  <p:sldSz cx="14630400" cy="8229600"/>
  <p:notesSz cx="14630400" cy="8229600"/>
  <p:defaultTextStyle>
    <a:defPPr>
      <a:defRPr kern="0"/>
    </a:defPPr>
  </p:defaultTextStyle>
  <p:extLst>
    <p:ext uri="{EFAFB233-063F-42B5-8137-9DF3F51BA10A}">
      <p15:sldGuideLst xmlns:p15="http://schemas.microsoft.com/office/powerpoint/2012/main">
        <p15:guide id="1" pos="5040" userDrawn="1">
          <p15:clr>
            <a:srgbClr val="A4A3A4"/>
          </p15:clr>
        </p15:guide>
        <p15:guide id="2" orient="horz" pos="2592">
          <p15:clr>
            <a:srgbClr val="A4A3A4"/>
          </p15:clr>
        </p15:guide>
        <p15:guide id="3" pos="408" userDrawn="1">
          <p15:clr>
            <a:srgbClr val="A4A3A4"/>
          </p15:clr>
        </p15:guide>
        <p15:guide id="4" orient="horz" pos="1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285"/>
    <a:srgbClr val="222D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07E3B-C251-4EF1-A35D-5A0857CB2FFA}" v="18" dt="2024-07-03T15:49:18.6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3213" autoAdjust="0"/>
  </p:normalViewPr>
  <p:slideViewPr>
    <p:cSldViewPr>
      <p:cViewPr varScale="1">
        <p:scale>
          <a:sx n="78" d="100"/>
          <a:sy n="78" d="100"/>
        </p:scale>
        <p:origin x="1836" y="84"/>
      </p:cViewPr>
      <p:guideLst>
        <p:guide pos="5040"/>
        <p:guide orient="horz" pos="2592"/>
        <p:guide pos="408"/>
        <p:guide orient="horz" pos="17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th, Kelly" userId="9b864e6d-cc08-47b1-86ec-d39b9ed859a3" providerId="ADAL" clId="{3ED3BA4F-121C-4CDF-A1BA-D5791ECE3245}"/>
    <pc:docChg chg="custSel addSld delSld modSld">
      <pc:chgData name="Griffith, Kelly" userId="9b864e6d-cc08-47b1-86ec-d39b9ed859a3" providerId="ADAL" clId="{3ED3BA4F-121C-4CDF-A1BA-D5791ECE3245}" dt="2024-06-11T21:50:31.006" v="7" actId="2696"/>
      <pc:docMkLst>
        <pc:docMk/>
      </pc:docMkLst>
      <pc:sldChg chg="del">
        <pc:chgData name="Griffith, Kelly" userId="9b864e6d-cc08-47b1-86ec-d39b9ed859a3" providerId="ADAL" clId="{3ED3BA4F-121C-4CDF-A1BA-D5791ECE3245}" dt="2024-06-11T21:50:15.489" v="6" actId="2696"/>
        <pc:sldMkLst>
          <pc:docMk/>
          <pc:sldMk cId="3881031060" sldId="284"/>
        </pc:sldMkLst>
      </pc:sldChg>
      <pc:sldChg chg="del">
        <pc:chgData name="Griffith, Kelly" userId="9b864e6d-cc08-47b1-86ec-d39b9ed859a3" providerId="ADAL" clId="{3ED3BA4F-121C-4CDF-A1BA-D5791ECE3245}" dt="2024-06-11T21:50:15.489" v="6" actId="2696"/>
        <pc:sldMkLst>
          <pc:docMk/>
          <pc:sldMk cId="2807318799" sldId="285"/>
        </pc:sldMkLst>
      </pc:sldChg>
      <pc:sldChg chg="del">
        <pc:chgData name="Griffith, Kelly" userId="9b864e6d-cc08-47b1-86ec-d39b9ed859a3" providerId="ADAL" clId="{3ED3BA4F-121C-4CDF-A1BA-D5791ECE3245}" dt="2024-06-11T21:50:15.489" v="6" actId="2696"/>
        <pc:sldMkLst>
          <pc:docMk/>
          <pc:sldMk cId="2286243739" sldId="286"/>
        </pc:sldMkLst>
      </pc:sldChg>
      <pc:sldChg chg="del">
        <pc:chgData name="Griffith, Kelly" userId="9b864e6d-cc08-47b1-86ec-d39b9ed859a3" providerId="ADAL" clId="{3ED3BA4F-121C-4CDF-A1BA-D5791ECE3245}" dt="2024-06-11T21:50:15.489" v="6" actId="2696"/>
        <pc:sldMkLst>
          <pc:docMk/>
          <pc:sldMk cId="3759707612" sldId="287"/>
        </pc:sldMkLst>
      </pc:sldChg>
      <pc:sldChg chg="del">
        <pc:chgData name="Griffith, Kelly" userId="9b864e6d-cc08-47b1-86ec-d39b9ed859a3" providerId="ADAL" clId="{3ED3BA4F-121C-4CDF-A1BA-D5791ECE3245}" dt="2024-06-11T21:50:15.489" v="6" actId="2696"/>
        <pc:sldMkLst>
          <pc:docMk/>
          <pc:sldMk cId="3006362935" sldId="288"/>
        </pc:sldMkLst>
      </pc:sldChg>
      <pc:sldChg chg="del">
        <pc:chgData name="Griffith, Kelly" userId="9b864e6d-cc08-47b1-86ec-d39b9ed859a3" providerId="ADAL" clId="{3ED3BA4F-121C-4CDF-A1BA-D5791ECE3245}" dt="2024-06-11T21:50:15.489" v="6" actId="2696"/>
        <pc:sldMkLst>
          <pc:docMk/>
          <pc:sldMk cId="176527854" sldId="289"/>
        </pc:sldMkLst>
      </pc:sldChg>
      <pc:sldChg chg="del">
        <pc:chgData name="Griffith, Kelly" userId="9b864e6d-cc08-47b1-86ec-d39b9ed859a3" providerId="ADAL" clId="{3ED3BA4F-121C-4CDF-A1BA-D5791ECE3245}" dt="2024-06-11T21:50:15.489" v="6" actId="2696"/>
        <pc:sldMkLst>
          <pc:docMk/>
          <pc:sldMk cId="2500969339" sldId="290"/>
        </pc:sldMkLst>
      </pc:sldChg>
      <pc:sldChg chg="delSp del mod">
        <pc:chgData name="Griffith, Kelly" userId="9b864e6d-cc08-47b1-86ec-d39b9ed859a3" providerId="ADAL" clId="{3ED3BA4F-121C-4CDF-A1BA-D5791ECE3245}" dt="2024-06-11T21:50:31.006" v="7" actId="2696"/>
        <pc:sldMkLst>
          <pc:docMk/>
          <pc:sldMk cId="1819573693" sldId="292"/>
        </pc:sldMkLst>
        <pc:picChg chg="del">
          <ac:chgData name="Griffith, Kelly" userId="9b864e6d-cc08-47b1-86ec-d39b9ed859a3" providerId="ADAL" clId="{3ED3BA4F-121C-4CDF-A1BA-D5791ECE3245}" dt="2024-05-28T14:36:11.447" v="1" actId="478"/>
          <ac:picMkLst>
            <pc:docMk/>
            <pc:sldMk cId="1819573693" sldId="292"/>
            <ac:picMk id="6" creationId="{0D2659F8-C8B4-C293-6FA6-A30F13128865}"/>
          </ac:picMkLst>
        </pc:picChg>
      </pc:sldChg>
      <pc:sldChg chg="add del">
        <pc:chgData name="Griffith, Kelly" userId="9b864e6d-cc08-47b1-86ec-d39b9ed859a3" providerId="ADAL" clId="{3ED3BA4F-121C-4CDF-A1BA-D5791ECE3245}" dt="2024-05-28T19:37:41.361" v="5" actId="2696"/>
        <pc:sldMkLst>
          <pc:docMk/>
          <pc:sldMk cId="614747305" sldId="299"/>
        </pc:sldMkLst>
      </pc:sldChg>
      <pc:sldChg chg="del">
        <pc:chgData name="Griffith, Kelly" userId="9b864e6d-cc08-47b1-86ec-d39b9ed859a3" providerId="ADAL" clId="{3ED3BA4F-121C-4CDF-A1BA-D5791ECE3245}" dt="2024-05-28T13:33:21.006" v="0" actId="2696"/>
        <pc:sldMkLst>
          <pc:docMk/>
          <pc:sldMk cId="3184201314" sldId="299"/>
        </pc:sldMkLst>
      </pc:sldChg>
      <pc:sldChg chg="del">
        <pc:chgData name="Griffith, Kelly" userId="9b864e6d-cc08-47b1-86ec-d39b9ed859a3" providerId="ADAL" clId="{3ED3BA4F-121C-4CDF-A1BA-D5791ECE3245}" dt="2024-05-28T13:33:21.006" v="0" actId="2696"/>
        <pc:sldMkLst>
          <pc:docMk/>
          <pc:sldMk cId="260224774" sldId="300"/>
        </pc:sldMkLst>
      </pc:sldChg>
      <pc:sldChg chg="del">
        <pc:chgData name="Griffith, Kelly" userId="9b864e6d-cc08-47b1-86ec-d39b9ed859a3" providerId="ADAL" clId="{3ED3BA4F-121C-4CDF-A1BA-D5791ECE3245}" dt="2024-05-28T19:37:26.147" v="3" actId="2696"/>
        <pc:sldMkLst>
          <pc:docMk/>
          <pc:sldMk cId="2848909358" sldId="300"/>
        </pc:sldMkLst>
      </pc:sldChg>
      <pc:sldChg chg="del">
        <pc:chgData name="Griffith, Kelly" userId="9b864e6d-cc08-47b1-86ec-d39b9ed859a3" providerId="ADAL" clId="{3ED3BA4F-121C-4CDF-A1BA-D5791ECE3245}" dt="2024-05-28T13:33:21.006" v="0" actId="2696"/>
        <pc:sldMkLst>
          <pc:docMk/>
          <pc:sldMk cId="696167891" sldId="301"/>
        </pc:sldMkLst>
      </pc:sldChg>
      <pc:sldChg chg="del">
        <pc:chgData name="Griffith, Kelly" userId="9b864e6d-cc08-47b1-86ec-d39b9ed859a3" providerId="ADAL" clId="{3ED3BA4F-121C-4CDF-A1BA-D5791ECE3245}" dt="2024-05-28T13:33:21.006" v="0" actId="2696"/>
        <pc:sldMkLst>
          <pc:docMk/>
          <pc:sldMk cId="245674795" sldId="302"/>
        </pc:sldMkLst>
      </pc:sldChg>
      <pc:sldChg chg="del">
        <pc:chgData name="Griffith, Kelly" userId="9b864e6d-cc08-47b1-86ec-d39b9ed859a3" providerId="ADAL" clId="{3ED3BA4F-121C-4CDF-A1BA-D5791ECE3245}" dt="2024-05-28T13:33:21.006" v="0" actId="2696"/>
        <pc:sldMkLst>
          <pc:docMk/>
          <pc:sldMk cId="4271099839" sldId="303"/>
        </pc:sldMkLst>
      </pc:sldChg>
      <pc:sldChg chg="del">
        <pc:chgData name="Griffith, Kelly" userId="9b864e6d-cc08-47b1-86ec-d39b9ed859a3" providerId="ADAL" clId="{3ED3BA4F-121C-4CDF-A1BA-D5791ECE3245}" dt="2024-05-28T13:33:21.006" v="0" actId="2696"/>
        <pc:sldMkLst>
          <pc:docMk/>
          <pc:sldMk cId="857866711" sldId="304"/>
        </pc:sldMkLst>
      </pc:sldChg>
    </pc:docChg>
  </pc:docChgLst>
  <pc:docChgLst>
    <pc:chgData name="Griffith, Kelly" userId="9b864e6d-cc08-47b1-86ec-d39b9ed859a3" providerId="ADAL" clId="{D5BD18E0-D6D6-4E9B-81A9-D66AF372044F}"/>
    <pc:docChg chg="delSld">
      <pc:chgData name="Griffith, Kelly" userId="9b864e6d-cc08-47b1-86ec-d39b9ed859a3" providerId="ADAL" clId="{D5BD18E0-D6D6-4E9B-81A9-D66AF372044F}" dt="2024-07-01T00:26:37.342" v="1" actId="2696"/>
      <pc:docMkLst>
        <pc:docMk/>
      </pc:docMkLst>
      <pc:sldChg chg="del">
        <pc:chgData name="Griffith, Kelly" userId="9b864e6d-cc08-47b1-86ec-d39b9ed859a3" providerId="ADAL" clId="{D5BD18E0-D6D6-4E9B-81A9-D66AF372044F}" dt="2024-07-01T00:26:37.342" v="1" actId="2696"/>
        <pc:sldMkLst>
          <pc:docMk/>
          <pc:sldMk cId="2216216722" sldId="300"/>
        </pc:sldMkLst>
      </pc:sldChg>
      <pc:sldChg chg="del">
        <pc:chgData name="Griffith, Kelly" userId="9b864e6d-cc08-47b1-86ec-d39b9ed859a3" providerId="ADAL" clId="{D5BD18E0-D6D6-4E9B-81A9-D66AF372044F}" dt="2024-07-01T00:26:28.246" v="0" actId="2696"/>
        <pc:sldMkLst>
          <pc:docMk/>
          <pc:sldMk cId="2895127263" sldId="305"/>
        </pc:sldMkLst>
      </pc:sldChg>
    </pc:docChg>
  </pc:docChgLst>
  <pc:docChgLst>
    <pc:chgData name="Griffith, Kelly" userId="9b864e6d-cc08-47b1-86ec-d39b9ed859a3" providerId="ADAL" clId="{BF5DC15B-7265-4309-A7D3-BE72CB635432}"/>
    <pc:docChg chg="modSld sldOrd">
      <pc:chgData name="Griffith, Kelly" userId="9b864e6d-cc08-47b1-86ec-d39b9ed859a3" providerId="ADAL" clId="{BF5DC15B-7265-4309-A7D3-BE72CB635432}" dt="2024-06-11T22:05:01.466" v="1"/>
      <pc:docMkLst>
        <pc:docMk/>
      </pc:docMkLst>
      <pc:sldChg chg="ord">
        <pc:chgData name="Griffith, Kelly" userId="9b864e6d-cc08-47b1-86ec-d39b9ed859a3" providerId="ADAL" clId="{BF5DC15B-7265-4309-A7D3-BE72CB635432}" dt="2024-06-11T22:05:01.466" v="1"/>
        <pc:sldMkLst>
          <pc:docMk/>
          <pc:sldMk cId="918299152" sldId="297"/>
        </pc:sldMkLst>
      </pc:sldChg>
    </pc:docChg>
  </pc:docChgLst>
  <pc:docChgLst>
    <pc:chgData name="Griffith, Kelly" userId="9b864e6d-cc08-47b1-86ec-d39b9ed859a3" providerId="ADAL" clId="{C2707E3B-C251-4EF1-A35D-5A0857CB2FFA}"/>
    <pc:docChg chg="delSld modSld sldOrd">
      <pc:chgData name="Griffith, Kelly" userId="9b864e6d-cc08-47b1-86ec-d39b9ed859a3" providerId="ADAL" clId="{C2707E3B-C251-4EF1-A35D-5A0857CB2FFA}" dt="2024-07-03T15:35:58.021" v="2" actId="2696"/>
      <pc:docMkLst>
        <pc:docMk/>
      </pc:docMkLst>
      <pc:sldChg chg="del">
        <pc:chgData name="Griffith, Kelly" userId="9b864e6d-cc08-47b1-86ec-d39b9ed859a3" providerId="ADAL" clId="{C2707E3B-C251-4EF1-A35D-5A0857CB2FFA}" dt="2024-07-03T15:35:58.021" v="2" actId="2696"/>
        <pc:sldMkLst>
          <pc:docMk/>
          <pc:sldMk cId="0" sldId="256"/>
        </pc:sldMkLst>
      </pc:sldChg>
      <pc:sldChg chg="del">
        <pc:chgData name="Griffith, Kelly" userId="9b864e6d-cc08-47b1-86ec-d39b9ed859a3" providerId="ADAL" clId="{C2707E3B-C251-4EF1-A35D-5A0857CB2FFA}" dt="2024-07-03T15:35:58.021" v="2" actId="2696"/>
        <pc:sldMkLst>
          <pc:docMk/>
          <pc:sldMk cId="2924218059" sldId="293"/>
        </pc:sldMkLst>
      </pc:sldChg>
      <pc:sldChg chg="ord">
        <pc:chgData name="Griffith, Kelly" userId="9b864e6d-cc08-47b1-86ec-d39b9ed859a3" providerId="ADAL" clId="{C2707E3B-C251-4EF1-A35D-5A0857CB2FFA}" dt="2024-07-03T15:35:47.371" v="1"/>
        <pc:sldMkLst>
          <pc:docMk/>
          <pc:sldMk cId="2421435176" sldId="294"/>
        </pc:sldMkLst>
      </pc:sldChg>
      <pc:sldChg chg="del">
        <pc:chgData name="Griffith, Kelly" userId="9b864e6d-cc08-47b1-86ec-d39b9ed859a3" providerId="ADAL" clId="{C2707E3B-C251-4EF1-A35D-5A0857CB2FFA}" dt="2024-07-03T15:35:58.021" v="2" actId="2696"/>
        <pc:sldMkLst>
          <pc:docMk/>
          <pc:sldMk cId="3071325468" sldId="295"/>
        </pc:sldMkLst>
      </pc:sldChg>
      <pc:sldChg chg="del">
        <pc:chgData name="Griffith, Kelly" userId="9b864e6d-cc08-47b1-86ec-d39b9ed859a3" providerId="ADAL" clId="{C2707E3B-C251-4EF1-A35D-5A0857CB2FFA}" dt="2024-07-03T15:35:58.021" v="2" actId="2696"/>
        <pc:sldMkLst>
          <pc:docMk/>
          <pc:sldMk cId="918299152" sldId="297"/>
        </pc:sldMkLst>
      </pc:sldChg>
      <pc:sldChg chg="del">
        <pc:chgData name="Griffith, Kelly" userId="9b864e6d-cc08-47b1-86ec-d39b9ed859a3" providerId="ADAL" clId="{C2707E3B-C251-4EF1-A35D-5A0857CB2FFA}" dt="2024-07-03T15:35:58.021" v="2" actId="2696"/>
        <pc:sldMkLst>
          <pc:docMk/>
          <pc:sldMk cId="2688102677" sldId="298"/>
        </pc:sldMkLst>
      </pc:sldChg>
      <pc:sldChg chg="del">
        <pc:chgData name="Griffith, Kelly" userId="9b864e6d-cc08-47b1-86ec-d39b9ed859a3" providerId="ADAL" clId="{C2707E3B-C251-4EF1-A35D-5A0857CB2FFA}" dt="2024-07-03T15:35:58.021" v="2" actId="2696"/>
        <pc:sldMkLst>
          <pc:docMk/>
          <pc:sldMk cId="2131403213" sldId="299"/>
        </pc:sldMkLst>
      </pc:sldChg>
      <pc:sldChg chg="del">
        <pc:chgData name="Griffith, Kelly" userId="9b864e6d-cc08-47b1-86ec-d39b9ed859a3" providerId="ADAL" clId="{C2707E3B-C251-4EF1-A35D-5A0857CB2FFA}" dt="2024-07-03T15:35:58.021" v="2" actId="2696"/>
        <pc:sldMkLst>
          <pc:docMk/>
          <pc:sldMk cId="1277273918" sldId="301"/>
        </pc:sldMkLst>
      </pc:sldChg>
      <pc:sldChg chg="del">
        <pc:chgData name="Griffith, Kelly" userId="9b864e6d-cc08-47b1-86ec-d39b9ed859a3" providerId="ADAL" clId="{C2707E3B-C251-4EF1-A35D-5A0857CB2FFA}" dt="2024-07-03T15:35:58.021" v="2" actId="2696"/>
        <pc:sldMkLst>
          <pc:docMk/>
          <pc:sldMk cId="1576752180" sldId="302"/>
        </pc:sldMkLst>
      </pc:sldChg>
      <pc:sldChg chg="del">
        <pc:chgData name="Griffith, Kelly" userId="9b864e6d-cc08-47b1-86ec-d39b9ed859a3" providerId="ADAL" clId="{C2707E3B-C251-4EF1-A35D-5A0857CB2FFA}" dt="2024-07-03T15:35:58.021" v="2" actId="2696"/>
        <pc:sldMkLst>
          <pc:docMk/>
          <pc:sldMk cId="989890573" sldId="303"/>
        </pc:sldMkLst>
      </pc:sldChg>
      <pc:sldChg chg="del">
        <pc:chgData name="Griffith, Kelly" userId="9b864e6d-cc08-47b1-86ec-d39b9ed859a3" providerId="ADAL" clId="{C2707E3B-C251-4EF1-A35D-5A0857CB2FFA}" dt="2024-07-03T15:35:58.021" v="2" actId="2696"/>
        <pc:sldMkLst>
          <pc:docMk/>
          <pc:sldMk cId="1050133957" sldId="304"/>
        </pc:sldMkLst>
      </pc:sldChg>
      <pc:sldChg chg="del">
        <pc:chgData name="Griffith, Kelly" userId="9b864e6d-cc08-47b1-86ec-d39b9ed859a3" providerId="ADAL" clId="{C2707E3B-C251-4EF1-A35D-5A0857CB2FFA}" dt="2024-07-03T15:35:58.021" v="2" actId="2696"/>
        <pc:sldMkLst>
          <pc:docMk/>
          <pc:sldMk cId="2218064338" sldId="306"/>
        </pc:sldMkLst>
      </pc:sldChg>
      <pc:sldChg chg="del">
        <pc:chgData name="Griffith, Kelly" userId="9b864e6d-cc08-47b1-86ec-d39b9ed859a3" providerId="ADAL" clId="{C2707E3B-C251-4EF1-A35D-5A0857CB2FFA}" dt="2024-07-03T15:35:58.021" v="2" actId="2696"/>
        <pc:sldMkLst>
          <pc:docMk/>
          <pc:sldMk cId="358701271" sldId="307"/>
        </pc:sldMkLst>
      </pc:sldChg>
      <pc:sldChg chg="del">
        <pc:chgData name="Griffith, Kelly" userId="9b864e6d-cc08-47b1-86ec-d39b9ed859a3" providerId="ADAL" clId="{C2707E3B-C251-4EF1-A35D-5A0857CB2FFA}" dt="2024-07-03T15:35:58.021" v="2" actId="2696"/>
        <pc:sldMkLst>
          <pc:docMk/>
          <pc:sldMk cId="2725597378"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EA05088A-9CED-2448-A024-DEAFC70D6D3A}" type="datetimeFigureOut">
              <a:rPr lang="en-US" smtClean="0"/>
              <a:t>7/3/2024</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F07A0160-755C-994B-8713-3C31BA0DA3B3}" type="slidenum">
              <a:rPr lang="en-US" smtClean="0"/>
              <a:t>‹#›</a:t>
            </a:fld>
            <a:endParaRPr lang="en-US"/>
          </a:p>
        </p:txBody>
      </p:sp>
    </p:spTree>
    <p:extLst>
      <p:ext uri="{BB962C8B-B14F-4D97-AF65-F5344CB8AC3E}">
        <p14:creationId xmlns:p14="http://schemas.microsoft.com/office/powerpoint/2010/main" val="364198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guide offers tips for the delivery of the updated 12-Minute Buyer presentation “The Path to Homeownership.” </a:t>
            </a:r>
          </a:p>
          <a:p>
            <a:r>
              <a:rPr lang="en-US" dirty="0"/>
              <a:t>It’s intended as a quick overview to help someone understand the basics of the process of buying a home, as well as the value that we as agents bring to them, how we enter into a buyer agency agreement and why they would want to continue the conversation with us to determine whether or not they would like to secure our services to be a dedicated buyer agent for them.</a:t>
            </a:r>
          </a:p>
          <a:p>
            <a:endParaRPr lang="en-US" dirty="0"/>
          </a:p>
        </p:txBody>
      </p:sp>
      <p:sp>
        <p:nvSpPr>
          <p:cNvPr id="4" name="Slide Number Placeholder 3"/>
          <p:cNvSpPr>
            <a:spLocks noGrp="1"/>
          </p:cNvSpPr>
          <p:nvPr>
            <p:ph type="sldNum" sz="quarter" idx="5"/>
          </p:nvPr>
        </p:nvSpPr>
        <p:spPr/>
        <p:txBody>
          <a:bodyPr/>
          <a:lstStyle/>
          <a:p>
            <a:fld id="{F07A0160-755C-994B-8713-3C31BA0DA3B3}" type="slidenum">
              <a:rPr lang="en-US" smtClean="0"/>
              <a:t>1</a:t>
            </a:fld>
            <a:endParaRPr lang="en-US"/>
          </a:p>
        </p:txBody>
      </p:sp>
    </p:spTree>
    <p:extLst>
      <p:ext uri="{BB962C8B-B14F-4D97-AF65-F5344CB8AC3E}">
        <p14:creationId xmlns:p14="http://schemas.microsoft.com/office/powerpoint/2010/main" val="317820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So, we’ve gone over everything we need to do – from the time we are under contract all the way through closing. Know that you’ll have assistance at every step, with one-stop-shop convenience.</a:t>
            </a:r>
          </a:p>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Our mortgage services are offered through Guaranteed Rate Affinity, with incredibly competitive rates and fantastic customer service to help you with a fast and simple process for your mortgage.</a:t>
            </a:r>
          </a:p>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Our local title partners are terrific at researching the title and resolving any issues before closing happens. They’ll also ensure that you understand the costs of purchasing your home.</a:t>
            </a:r>
          </a:p>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Home warranty services are offered through our approved supplier, American Home Shield®, to provide that extra measure of service and security when you're buying a home, because it's a huge investment.</a:t>
            </a:r>
          </a:p>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And insuring that home is very important, so our Anywhere Insurance Agency offers competitive rates on anything related to homeowners, condominium, renters, automobile, second home, vacant home, umbrella coverage – you name it, they're able to offer it to you.</a:t>
            </a:r>
          </a:p>
          <a:p>
            <a:pPr marL="171450" indent="-171450">
              <a:buFont typeface="Arial" panose="020B0604020202020204" pitchFamily="34" charset="0"/>
              <a:buChar char="•"/>
            </a:pPr>
            <a:r>
              <a:rPr lang="en-US" sz="1200" spc="55" dirty="0">
                <a:latin typeface="Roboto" panose="02000000000000000000" pitchFamily="2" charset="0"/>
                <a:cs typeface="Roboto" panose="02000000000000000000" pitchFamily="2" charset="0"/>
              </a:rPr>
              <a:t>Also, if you find yourself in need of any commercial real estate needs, Coldwell Banker Commercial Affiliates has you covered there as well. </a:t>
            </a:r>
          </a:p>
          <a:p>
            <a:endParaRPr lang="en-US" sz="1200" dirty="0">
              <a:solidFill>
                <a:srgbClr val="000000"/>
              </a:solidFill>
              <a:latin typeface="Roboto" panose="02000000000000000000" pitchFamily="2" charset="0"/>
              <a:cs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10</a:t>
            </a:fld>
            <a:endParaRPr lang="en-US"/>
          </a:p>
        </p:txBody>
      </p:sp>
    </p:spTree>
    <p:extLst>
      <p:ext uri="{BB962C8B-B14F-4D97-AF65-F5344CB8AC3E}">
        <p14:creationId xmlns:p14="http://schemas.microsoft.com/office/powerpoint/2010/main" val="3462963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Now, you might be thinking, “you do a lot – what is it going to cost me to hire you as a buyer's agent?” And that's a fair question. There are really two different ways an agent can get paid:</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If</a:t>
            </a:r>
            <a:r>
              <a:rPr lang="en-US" sz="1400" spc="35" dirty="0">
                <a:latin typeface="Roboto" panose="02000000000000000000" pitchFamily="2" charset="0"/>
                <a:cs typeface="Roboto" panose="02000000000000000000" pitchFamily="2" charset="0"/>
              </a:rPr>
              <a:t> the seller offers to pay a buyer’s agent:</a:t>
            </a:r>
            <a:endPar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endParaRPr>
          </a:p>
          <a:p>
            <a:pPr marL="754380" marR="0" lvl="6" indent="-285750" defTabSz="914400" eaLnBrk="1" fontAlgn="auto" latinLnBrk="0" hangingPunct="1">
              <a:lnSpc>
                <a:spcPct val="100000"/>
              </a:lnSpc>
              <a:spcBef>
                <a:spcPts val="310"/>
              </a:spcBef>
              <a:spcAft>
                <a:spcPts val="0"/>
              </a:spcAft>
              <a:buClrTx/>
              <a:buSzPct val="70000"/>
              <a:buFont typeface="Courier New" panose="02070309020205020404" pitchFamily="49" charset="0"/>
              <a:buChar char="o"/>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The seller of the property you are interested in has offered to pay the commission due from you to me. In this case, your commission obligation to me will be paid by the seller out of funds you pay to purchase the home.</a:t>
            </a:r>
          </a:p>
          <a:p>
            <a:pPr marL="754380" marR="0" lvl="6" indent="-285750" defTabSz="914400" eaLnBrk="1" fontAlgn="auto" latinLnBrk="0" hangingPunct="1">
              <a:lnSpc>
                <a:spcPct val="100000"/>
              </a:lnSpc>
              <a:spcBef>
                <a:spcPts val="310"/>
              </a:spcBef>
              <a:spcAft>
                <a:spcPts val="0"/>
              </a:spcAft>
              <a:buClrTx/>
              <a:buSzPct val="70000"/>
              <a:buFont typeface="Courier New" panose="02070309020205020404" pitchFamily="49" charset="0"/>
              <a:buChar char="o"/>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The seller has offered compensation consisting of only a portion of the commission you have agreed to pay to me. This would require you to pay any portion of my commission not paid by the seller. Alternatively, you could condition your purchase offer on the seller paying all of your commission obligation to me.</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So, what happens if the seller does not offer compensation?</a:t>
            </a:r>
          </a:p>
          <a:p>
            <a:pPr marL="742950" marR="0" lvl="3" indent="-285750" defTabSz="914400" eaLnBrk="1" fontAlgn="auto" latinLnBrk="0" hangingPunct="1">
              <a:lnSpc>
                <a:spcPct val="100000"/>
              </a:lnSpc>
              <a:spcBef>
                <a:spcPts val="310"/>
              </a:spcBef>
              <a:spcAft>
                <a:spcPts val="0"/>
              </a:spcAft>
              <a:buClrTx/>
              <a:buSzTx/>
              <a:buFont typeface="Courier New" panose="02070309020205020404" pitchFamily="49" charset="0"/>
              <a:buChar char="o"/>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If the seller has not offered to pay any portion of the commission you would owe to me, you can include a requirement that the seller pay your commission obligation as part of the offer you make on the property.</a:t>
            </a:r>
          </a:p>
          <a:p>
            <a:pPr marL="742950" marR="0" lvl="3" indent="-285750" defTabSz="914400" eaLnBrk="1" fontAlgn="auto" latinLnBrk="0" hangingPunct="1">
              <a:lnSpc>
                <a:spcPct val="100000"/>
              </a:lnSpc>
              <a:spcBef>
                <a:spcPts val="310"/>
              </a:spcBef>
              <a:spcAft>
                <a:spcPts val="0"/>
              </a:spcAft>
              <a:buClrTx/>
              <a:buSzTx/>
              <a:buFont typeface="Courier New" panose="02070309020205020404" pitchFamily="49" charset="0"/>
              <a:buChar char="o"/>
              <a:tabLst/>
              <a:defRPr/>
            </a:pPr>
            <a:r>
              <a:rPr kumimoji="0" lang="en-US" sz="1400" b="0" i="0" u="none" strike="noStrike" kern="0" cap="none" spc="35"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If the seller will not agree to pay a buyer’s agent commission, you would be responsible for my commission.</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11</a:t>
            </a:fld>
            <a:endParaRPr lang="en-US"/>
          </a:p>
        </p:txBody>
      </p:sp>
    </p:spTree>
    <p:extLst>
      <p:ext uri="{BB962C8B-B14F-4D97-AF65-F5344CB8AC3E}">
        <p14:creationId xmlns:p14="http://schemas.microsoft.com/office/powerpoint/2010/main" val="21272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pPr>
            <a:r>
              <a:rPr lang="en-US" sz="1200" b="0" dirty="0">
                <a:effectLst/>
                <a:latin typeface="Roboto" panose="02000000000000000000" pitchFamily="2" charset="0"/>
                <a:ea typeface="Roboto" panose="02000000000000000000" pitchFamily="2" charset="0"/>
                <a:cs typeface="Roboto" panose="02000000000000000000" pitchFamily="2" charset="0"/>
              </a:rPr>
              <a:t>So, what are the next steps?</a:t>
            </a:r>
          </a:p>
          <a:p>
            <a:pPr marL="285750" marR="0" lvl="0" indent="-285750">
              <a:spcBef>
                <a:spcPts val="0"/>
              </a:spcBef>
              <a:spcAft>
                <a:spcPts val="0"/>
              </a:spcAft>
              <a:buFont typeface="Arial" panose="020B0604020202020204" pitchFamily="34" charset="0"/>
              <a:buChar char="•"/>
            </a:pPr>
            <a:r>
              <a:rPr lang="en-US" sz="1200" b="0" dirty="0">
                <a:effectLst/>
                <a:latin typeface="Roboto" panose="02000000000000000000" pitchFamily="2" charset="0"/>
                <a:ea typeface="Roboto" panose="02000000000000000000" pitchFamily="2" charset="0"/>
                <a:cs typeface="Roboto" panose="02000000000000000000" pitchFamily="2" charset="0"/>
              </a:rPr>
              <a:t>I’ve explained my services and am excited to work with you, which we can do once I have an executed buyer representation agreement. </a:t>
            </a:r>
          </a:p>
          <a:p>
            <a:pPr marL="285750" marR="0" lvl="0" indent="-285750">
              <a:spcBef>
                <a:spcPts val="0"/>
              </a:spcBef>
              <a:spcAft>
                <a:spcPts val="0"/>
              </a:spcAft>
              <a:buFont typeface="Arial" panose="020B0604020202020204" pitchFamily="34" charset="0"/>
              <a:buChar char="•"/>
            </a:pPr>
            <a:r>
              <a:rPr lang="en-US" sz="1200" b="0" dirty="0">
                <a:effectLst/>
                <a:latin typeface="Roboto" panose="02000000000000000000" pitchFamily="2" charset="0"/>
                <a:ea typeface="Roboto" panose="02000000000000000000" pitchFamily="2" charset="0"/>
                <a:cs typeface="Roboto" panose="02000000000000000000" pitchFamily="2" charset="0"/>
              </a:rPr>
              <a:t>Then we can immediately move forward with discussing what you’re looking for, check into your pre-approval, schedule some showings – and get started on finding your dream home!</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12</a:t>
            </a:fld>
            <a:endParaRPr lang="en-US"/>
          </a:p>
        </p:txBody>
      </p:sp>
    </p:spTree>
    <p:extLst>
      <p:ext uri="{BB962C8B-B14F-4D97-AF65-F5344CB8AC3E}">
        <p14:creationId xmlns:p14="http://schemas.microsoft.com/office/powerpoint/2010/main" val="2131911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this page to include your headshot, bio information, photos and testimonials, </a:t>
            </a:r>
            <a:r>
              <a:rPr lang="en-US" dirty="0" err="1"/>
              <a:t>etc</a:t>
            </a:r>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13</a:t>
            </a:fld>
            <a:endParaRPr lang="en-US"/>
          </a:p>
        </p:txBody>
      </p:sp>
    </p:spTree>
    <p:extLst>
      <p:ext uri="{BB962C8B-B14F-4D97-AF65-F5344CB8AC3E}">
        <p14:creationId xmlns:p14="http://schemas.microsoft.com/office/powerpoint/2010/main" val="63152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sit down with me to talk about your upcoming homeownership journey. I’d like to go over what that path to homeownership looks like in today's market and how we can help if you choose to secure us as your buyer agent representation.</a:t>
            </a:r>
          </a:p>
          <a:p>
            <a:endParaRPr lang="en-US" dirty="0"/>
          </a:p>
          <a:p>
            <a:r>
              <a:rPr lang="en-US" dirty="0"/>
              <a:t>We’ve been doing this for quite some time – since 1906. So we bring a lot of experience that can help you navigate the process and help you find the exact right home for your needs and for your family.</a:t>
            </a:r>
          </a:p>
          <a:p>
            <a:endParaRPr lang="en-US" dirty="0"/>
          </a:p>
          <a:p>
            <a:r>
              <a:rPr lang="en-US" dirty="0"/>
              <a:t>We’re going to talk about a lot of different things, but at the core of it all are the five essential points of the home-buying process that we want to help you with.</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2</a:t>
            </a:fld>
            <a:endParaRPr lang="en-US"/>
          </a:p>
        </p:txBody>
      </p:sp>
    </p:spTree>
    <p:extLst>
      <p:ext uri="{BB962C8B-B14F-4D97-AF65-F5344CB8AC3E}">
        <p14:creationId xmlns:p14="http://schemas.microsoft.com/office/powerpoint/2010/main" val="428014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The first is to offer you expert guidance and insight throughout this complex process. It’s changed greatly over the years, so even if you've bought a home in the past, it probably looks very different now. I want you to feel confident that you have the right resources to make an informed decision at every step.</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One of the ways I can do that is by offering local market knowledge. As your guide, I can help keep you informed about trends and what's happening in your market, to give you a competitive edge when you're searching for that perfect home.</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By putting my negotiation skills to use, you’ll have a fearless advocate armed with the data and strategies that can help lead to winning deals.</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I’m also going to provide time-saving convenience. I’ve been down this path before and can offer a lot of insight when it comes to navigating the steps and issues you’ll encounter during the home-buying process.</a:t>
            </a:r>
          </a:p>
          <a:p>
            <a:pPr marL="184150" marR="0" lvl="0" indent="-171450" defTabSz="914400" eaLnBrk="1" fontAlgn="auto" latinLnBrk="0" hangingPunct="1">
              <a:lnSpc>
                <a:spcPct val="100000"/>
              </a:lnSpc>
              <a:spcBef>
                <a:spcPts val="31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Roboto" panose="02000000000000000000" pitchFamily="2" charset="0"/>
                <a:cs typeface="Roboto" panose="02000000000000000000" pitchFamily="2" charset="0"/>
              </a:rPr>
              <a:t>Finally, I want to make sure you have peace of mind that you're making a great decision and can feel confident knowing you have a professional on your side to help with any unexpected challenges that may arise.</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3</a:t>
            </a:fld>
            <a:endParaRPr lang="en-US"/>
          </a:p>
        </p:txBody>
      </p:sp>
    </p:spTree>
    <p:extLst>
      <p:ext uri="{BB962C8B-B14F-4D97-AF65-F5344CB8AC3E}">
        <p14:creationId xmlns:p14="http://schemas.microsoft.com/office/powerpoint/2010/main" val="183598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Now let’s talk about choosing the right guide. Someone to walk you through the three main steps of the process, the first of which is our initial consultation.</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If you decide to continue our conversation beyond this chat, we're going to go through a full consultation on the buyer side. To help you establish your budget, connect you with a reputable lender and get the pre-approval done. We're also going to discuss your needs and goals and plan your property search together.</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Whatever your timeline might be, we're also going to agree to the parameters of our working relationship.</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Once we've established all of that, I’ll coordinate showings and keep you informed about any new properties that come on the market that might be of interest to you.</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When you've established what your dream home is and you're ready to make an offer, we’ll review and discuss all the details, applying my expertise to negotiate the offer and contract terms to the best of my ability and with your interests in mind. </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Next, I’ll facilitate the home inspection and offer information on reliable contractors and service providers.</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Finally, I’ll prepare you for closing and the associated costs so there are no surprises.</a:t>
            </a:r>
          </a:p>
          <a:p>
            <a:pPr marL="184150" indent="-171450">
              <a:spcBef>
                <a:spcPts val="100"/>
              </a:spcBef>
              <a:buFont typeface="Arial" panose="020B0604020202020204" pitchFamily="34" charset="0"/>
              <a:buChar char="•"/>
            </a:pPr>
            <a:r>
              <a:rPr lang="en-US" sz="1200" dirty="0">
                <a:latin typeface="Roboto" panose="02000000000000000000" pitchFamily="2" charset="0"/>
                <a:cs typeface="Roboto" panose="02000000000000000000" pitchFamily="2" charset="0"/>
              </a:rPr>
              <a:t>Rest assured that throughout the entire transaction, I’m going to provide clear and constant communication to keep you updated on the process.</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4</a:t>
            </a:fld>
            <a:endParaRPr lang="en-US"/>
          </a:p>
        </p:txBody>
      </p:sp>
    </p:spTree>
    <p:extLst>
      <p:ext uri="{BB962C8B-B14F-4D97-AF65-F5344CB8AC3E}">
        <p14:creationId xmlns:p14="http://schemas.microsoft.com/office/powerpoint/2010/main" val="308153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importance of pre-approval for a moment. Pre-approval will help you understand your financial conditions, so we know exactly how much home you can afford. It’ll also strengthen your purchasing power.</a:t>
            </a:r>
          </a:p>
          <a:p>
            <a:endParaRPr lang="en-US" dirty="0"/>
          </a:p>
          <a:p>
            <a:r>
              <a:rPr lang="en-US" dirty="0"/>
              <a:t>Some documents and information your lender may request include:</a:t>
            </a:r>
          </a:p>
          <a:p>
            <a:r>
              <a:rPr lang="en-US" dirty="0"/>
              <a:t>Pay stubs</a:t>
            </a:r>
          </a:p>
          <a:p>
            <a:r>
              <a:rPr lang="en-US" dirty="0"/>
              <a:t>Tax returns</a:t>
            </a:r>
          </a:p>
          <a:p>
            <a:r>
              <a:rPr lang="en-US" dirty="0"/>
              <a:t>Any assets that you bring to the table</a:t>
            </a:r>
          </a:p>
          <a:p>
            <a:r>
              <a:rPr lang="en-US" dirty="0"/>
              <a:t>Savings and investments </a:t>
            </a:r>
          </a:p>
          <a:p>
            <a:r>
              <a:rPr lang="en-US" dirty="0"/>
              <a:t>Overall net worth of your business, if applicable </a:t>
            </a:r>
          </a:p>
          <a:p>
            <a:r>
              <a:rPr lang="en-US" dirty="0"/>
              <a:t>Debts and obligations, to help establish the debt-to-income ratio</a:t>
            </a:r>
          </a:p>
          <a:p>
            <a:endParaRPr lang="en-US" dirty="0"/>
          </a:p>
          <a:p>
            <a:r>
              <a:rPr lang="en-US" dirty="0"/>
              <a:t>The lender may need to review all of these things to make sure you have the best situation possible and can afford the home you're looking to purchase.</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5</a:t>
            </a:fld>
            <a:endParaRPr lang="en-US"/>
          </a:p>
        </p:txBody>
      </p:sp>
    </p:spTree>
    <p:extLst>
      <p:ext uri="{BB962C8B-B14F-4D97-AF65-F5344CB8AC3E}">
        <p14:creationId xmlns:p14="http://schemas.microsoft.com/office/powerpoint/2010/main" val="43453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looking to purchase, I’m going to set up your home search criteria through my website, which will help with several things.</a:t>
            </a:r>
          </a:p>
          <a:p>
            <a:endParaRPr lang="en-US" dirty="0"/>
          </a:p>
          <a:p>
            <a:r>
              <a:rPr lang="en-US" dirty="0"/>
              <a:t>It gives you a portal that is dedicated to your search.</a:t>
            </a:r>
          </a:p>
          <a:p>
            <a:endParaRPr lang="en-US" dirty="0"/>
          </a:p>
          <a:p>
            <a:r>
              <a:rPr lang="en-US" dirty="0"/>
              <a:t>It also gives me a way to continue to communicate with you.</a:t>
            </a:r>
          </a:p>
          <a:p>
            <a:endParaRPr lang="en-US" dirty="0"/>
          </a:p>
          <a:p>
            <a:r>
              <a:rPr lang="en-US" dirty="0"/>
              <a:t>You'll receive a secure log-in so you can share information about the homes you’re interested in, with the ability to make changes along the way.</a:t>
            </a:r>
          </a:p>
          <a:p>
            <a:endParaRPr lang="en-US" dirty="0"/>
          </a:p>
          <a:p>
            <a:r>
              <a:rPr lang="en-US" dirty="0"/>
              <a:t>Once we start looking, we’ll hopefully find the home of your dreams very quickly!</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6</a:t>
            </a:fld>
            <a:endParaRPr lang="en-US"/>
          </a:p>
        </p:txBody>
      </p:sp>
    </p:spTree>
    <p:extLst>
      <p:ext uri="{BB962C8B-B14F-4D97-AF65-F5344CB8AC3E}">
        <p14:creationId xmlns:p14="http://schemas.microsoft.com/office/powerpoint/2010/main" val="1167827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find that right home for you, we're going to be ready to make an offer. There are a lot of things that go into making an offer, following a strategy to make sure we achieve favorable terms and an acceptable price for your budget.</a:t>
            </a:r>
          </a:p>
          <a:p>
            <a:endParaRPr lang="en-US" dirty="0"/>
          </a:p>
          <a:p>
            <a:r>
              <a:rPr lang="en-US" dirty="0"/>
              <a:t>Some things we’ll consider:</a:t>
            </a:r>
          </a:p>
          <a:p>
            <a:r>
              <a:rPr lang="en-US" dirty="0"/>
              <a:t>How long has the home been on the market and has it had any price changes since it was originally listed?</a:t>
            </a:r>
          </a:p>
          <a:p>
            <a:r>
              <a:rPr lang="en-US" dirty="0"/>
              <a:t>Has the property been under agreement with another buyer, and what could we learn about that?</a:t>
            </a:r>
          </a:p>
          <a:p>
            <a:r>
              <a:rPr lang="en-US" dirty="0"/>
              <a:t>There might be multiple offers and if so, I’m going to navigate a strategy around that.</a:t>
            </a:r>
          </a:p>
          <a:p>
            <a:r>
              <a:rPr lang="en-US" dirty="0"/>
              <a:t>What's also being included in the sale from the sellers and what could be negotiated as part of the sale?</a:t>
            </a:r>
          </a:p>
          <a:p>
            <a:r>
              <a:rPr lang="en-US" dirty="0"/>
              <a:t>What are the market conditions in the area and in the neighborhood?</a:t>
            </a:r>
          </a:p>
          <a:p>
            <a:r>
              <a:rPr lang="en-US" dirty="0"/>
              <a:t>Is the seller offering an assumable loan?</a:t>
            </a:r>
          </a:p>
          <a:p>
            <a:r>
              <a:rPr lang="en-US" dirty="0"/>
              <a:t>Finally, I’ll dive in deep to look at a full comparative market analysis to make sure we're making the best offer possible.</a:t>
            </a:r>
          </a:p>
          <a:p>
            <a:endParaRPr lang="en-US" dirty="0"/>
          </a:p>
          <a:p>
            <a:r>
              <a:rPr lang="en-US" dirty="0"/>
              <a:t>Once it’s presented to the sellers through their listing agent, I’ll help you navigate the response, whether they accept it, reject it or make us a counteroffer – which starts our negotiations process.</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7</a:t>
            </a:fld>
            <a:endParaRPr lang="en-US"/>
          </a:p>
        </p:txBody>
      </p:sp>
    </p:spTree>
    <p:extLst>
      <p:ext uri="{BB962C8B-B14F-4D97-AF65-F5344CB8AC3E}">
        <p14:creationId xmlns:p14="http://schemas.microsoft.com/office/powerpoint/2010/main" val="195870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Once the terms are agreed to and everybody has signed the agreement, we start the process of going into escrow and working through all of our contingencies. But don't worry, I’ll be here every step of the way.</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I will help with scheduling the home inspection and handling future negotiations of issues that are discovered during the home inspection process.</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The title company will do a title search to ensure the home has a clear and marketable title that can be transferred to you without any issues.</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I’ll check that the lender has ordered the appraisal report so we can guarantee the value of the home against the value of what they're lending you.</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Then, during the final walk-through, we’ll make sure the home is in the condition in which you agreed to buy it.</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I’ll also be certain to provide you with a full disclosure of all the closing costs, so you know what to expect.</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Once you own the home, I will be your resource from that point into the future. I want to continue our relationship even beyond the closing, to help you understand at any time exactly what your equity position in your home is, and how the changing market conditions are actually affecting your home’s value.</a:t>
            </a:r>
          </a:p>
          <a:p>
            <a:pPr marL="298450" indent="-285750">
              <a:spcBef>
                <a:spcPts val="310"/>
              </a:spcBef>
              <a:buFont typeface="Arial" panose="020B0604020202020204" pitchFamily="34" charset="0"/>
              <a:buChar char="•"/>
            </a:pPr>
            <a:r>
              <a:rPr lang="en-US" sz="1200" dirty="0">
                <a:latin typeface="Roboto" panose="02000000000000000000" pitchFamily="2" charset="0"/>
                <a:cs typeface="Roboto" panose="02000000000000000000" pitchFamily="2" charset="0"/>
              </a:rPr>
              <a:t>All of these steps require that you sign a lot of paperwork, but don't worry – I’ve got you covered throughout it all.</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8</a:t>
            </a:fld>
            <a:endParaRPr lang="en-US"/>
          </a:p>
        </p:txBody>
      </p:sp>
    </p:spTree>
    <p:extLst>
      <p:ext uri="{BB962C8B-B14F-4D97-AF65-F5344CB8AC3E}">
        <p14:creationId xmlns:p14="http://schemas.microsoft.com/office/powerpoint/2010/main" val="1580124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0" marR="118110" indent="-171450">
              <a:lnSpc>
                <a:spcPct val="114599"/>
              </a:lnSpc>
              <a:buFont typeface="Arial" panose="020B0604020202020204" pitchFamily="34" charset="0"/>
              <a:buChar char="•"/>
            </a:pPr>
            <a:r>
              <a:rPr lang="en-US" sz="1200" b="0" spc="-20" dirty="0">
                <a:latin typeface="Roboto" panose="02000000000000000000" pitchFamily="2" charset="0"/>
                <a:cs typeface="Roboto" panose="02000000000000000000" pitchFamily="2" charset="0"/>
              </a:rPr>
              <a:t>Throughout the process you have the benefit of a transaction manager system.</a:t>
            </a:r>
          </a:p>
          <a:p>
            <a:pPr marL="184150" marR="118110" indent="-171450">
              <a:lnSpc>
                <a:spcPct val="114599"/>
              </a:lnSpc>
              <a:buFont typeface="Arial" panose="020B0604020202020204" pitchFamily="34" charset="0"/>
              <a:buChar char="•"/>
            </a:pPr>
            <a:r>
              <a:rPr lang="en-US" sz="1200" b="0" spc="-20" dirty="0">
                <a:latin typeface="Roboto" panose="02000000000000000000" pitchFamily="2" charset="0"/>
                <a:cs typeface="Roboto" panose="02000000000000000000" pitchFamily="2" charset="0"/>
              </a:rPr>
              <a:t>You’ll receive an invitation to create a log-in to that system, to access every single form that you’ve signed in the process.</a:t>
            </a:r>
          </a:p>
          <a:p>
            <a:endParaRPr lang="en-US" dirty="0"/>
          </a:p>
        </p:txBody>
      </p:sp>
      <p:sp>
        <p:nvSpPr>
          <p:cNvPr id="4" name="Slide Number Placeholder 3"/>
          <p:cNvSpPr>
            <a:spLocks noGrp="1"/>
          </p:cNvSpPr>
          <p:nvPr>
            <p:ph type="sldNum" sz="quarter" idx="5"/>
          </p:nvPr>
        </p:nvSpPr>
        <p:spPr/>
        <p:txBody>
          <a:bodyPr/>
          <a:lstStyle/>
          <a:p>
            <a:fld id="{CA8FAA21-9371-4996-9F03-5284372B1BEA}" type="slidenum">
              <a:rPr lang="en-US" smtClean="0"/>
              <a:t>9</a:t>
            </a:fld>
            <a:endParaRPr lang="en-US"/>
          </a:p>
        </p:txBody>
      </p:sp>
    </p:spTree>
    <p:extLst>
      <p:ext uri="{BB962C8B-B14F-4D97-AF65-F5344CB8AC3E}">
        <p14:creationId xmlns:p14="http://schemas.microsoft.com/office/powerpoint/2010/main" val="5875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C1ACAF-1453-E5D8-5E37-CC9BF84A18DD}"/>
              </a:ext>
            </a:extLst>
          </p:cNvPr>
          <p:cNvSpPr>
            <a:spLocks noGrp="1"/>
          </p:cNvSpPr>
          <p:nvPr>
            <p:ph type="pic" sz="quarter" idx="10"/>
          </p:nvPr>
        </p:nvSpPr>
        <p:spPr>
          <a:xfrm>
            <a:off x="609600" y="667265"/>
            <a:ext cx="3220278" cy="3429000"/>
          </a:xfrm>
        </p:spPr>
        <p:txBody>
          <a:bodyPr/>
          <a:lstStyle/>
          <a:p>
            <a:endParaRPr lang="en-US"/>
          </a:p>
        </p:txBody>
      </p:sp>
      <p:sp>
        <p:nvSpPr>
          <p:cNvPr id="14" name="Picture Placeholder 13">
            <a:extLst>
              <a:ext uri="{FF2B5EF4-FFF2-40B4-BE49-F238E27FC236}">
                <a16:creationId xmlns:a16="http://schemas.microsoft.com/office/drawing/2014/main" id="{12CC464E-10D0-1DB8-9400-C48FBDD33C84}"/>
              </a:ext>
            </a:extLst>
          </p:cNvPr>
          <p:cNvSpPr>
            <a:spLocks noGrp="1"/>
          </p:cNvSpPr>
          <p:nvPr>
            <p:ph type="pic" sz="quarter" idx="11"/>
          </p:nvPr>
        </p:nvSpPr>
        <p:spPr>
          <a:xfrm>
            <a:off x="4332288" y="5486400"/>
            <a:ext cx="4271962" cy="2159000"/>
          </a:xfrm>
        </p:spPr>
        <p:txBody>
          <a:bodyPr/>
          <a:lstStyle/>
          <a:p>
            <a:endParaRPr lang="en-US"/>
          </a:p>
        </p:txBody>
      </p:sp>
      <p:sp>
        <p:nvSpPr>
          <p:cNvPr id="16" name="Picture Placeholder 15">
            <a:extLst>
              <a:ext uri="{FF2B5EF4-FFF2-40B4-BE49-F238E27FC236}">
                <a16:creationId xmlns:a16="http://schemas.microsoft.com/office/drawing/2014/main" id="{EE71883D-03CD-9AE9-A030-17065944868B}"/>
              </a:ext>
            </a:extLst>
          </p:cNvPr>
          <p:cNvSpPr>
            <a:spLocks noGrp="1"/>
          </p:cNvSpPr>
          <p:nvPr>
            <p:ph type="pic" sz="quarter" idx="12"/>
          </p:nvPr>
        </p:nvSpPr>
        <p:spPr>
          <a:xfrm>
            <a:off x="8745538" y="5486400"/>
            <a:ext cx="4284662" cy="2159000"/>
          </a:xfrm>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222D64"/>
                </a:solidFill>
                <a:latin typeface="Roboto" panose="02000000000000000000" pitchFamily="2" charset="0"/>
                <a:cs typeface="Roboto" panose="02000000000000000000" pitchFamily="2" charset="0"/>
              </a:defRPr>
            </a:lvl1pPr>
          </a:lstStyle>
          <a:p>
            <a:endParaRPr dirty="0"/>
          </a:p>
        </p:txBody>
      </p:sp>
      <p:sp>
        <p:nvSpPr>
          <p:cNvPr id="3" name="Holder 3"/>
          <p:cNvSpPr>
            <a:spLocks noGrp="1"/>
          </p:cNvSpPr>
          <p:nvPr>
            <p:ph type="body" idx="1"/>
          </p:nvPr>
        </p:nvSpPr>
        <p:spPr/>
        <p:txBody>
          <a:bodyPr lIns="0" tIns="0" rIns="0" bIns="0"/>
          <a:lstStyle>
            <a:lvl1pPr>
              <a:defRPr sz="1300" b="0" i="0">
                <a:solidFill>
                  <a:srgbClr val="231F20"/>
                </a:solidFill>
                <a:latin typeface="Roboto" panose="02000000000000000000" pitchFamily="2" charset="0"/>
                <a:cs typeface="Roboto" panose="02000000000000000000" pitchFamily="2"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222D64"/>
                </a:solidFill>
                <a:latin typeface="Roboto" panose="02000000000000000000" pitchFamily="2" charset="0"/>
                <a:cs typeface="Roboto" panose="02000000000000000000" pitchFamily="2" charset="0"/>
              </a:defRPr>
            </a:lvl1pPr>
          </a:lstStyle>
          <a:p>
            <a:endParaRPr dirty="0"/>
          </a:p>
        </p:txBody>
      </p:sp>
      <p:sp>
        <p:nvSpPr>
          <p:cNvPr id="3" name="Holder 3"/>
          <p:cNvSpPr>
            <a:spLocks noGrp="1"/>
          </p:cNvSpPr>
          <p:nvPr>
            <p:ph sz="half" idx="2"/>
          </p:nvPr>
        </p:nvSpPr>
        <p:spPr>
          <a:xfrm>
            <a:off x="731520" y="1892808"/>
            <a:ext cx="6364224" cy="200055"/>
          </a:xfrm>
          <a:prstGeom prst="rect">
            <a:avLst/>
          </a:prstGeom>
        </p:spPr>
        <p:txBody>
          <a:bodyPr wrap="square" lIns="0" tIns="0" rIns="0" bIns="0">
            <a:spAutoFit/>
          </a:bodyPr>
          <a:lstStyle>
            <a:lvl1pPr>
              <a:defRPr b="0" i="0">
                <a:latin typeface="Roboto" panose="02000000000000000000" pitchFamily="2" charset="0"/>
                <a:cs typeface="Roboto" panose="02000000000000000000" pitchFamily="2" charset="0"/>
              </a:defRPr>
            </a:lvl1pPr>
          </a:lstStyle>
          <a:p>
            <a:endParaRPr dirty="0"/>
          </a:p>
        </p:txBody>
      </p:sp>
      <p:sp>
        <p:nvSpPr>
          <p:cNvPr id="4" name="Holder 4"/>
          <p:cNvSpPr>
            <a:spLocks noGrp="1"/>
          </p:cNvSpPr>
          <p:nvPr>
            <p:ph sz="half" idx="3"/>
          </p:nvPr>
        </p:nvSpPr>
        <p:spPr>
          <a:xfrm>
            <a:off x="7534656" y="1892808"/>
            <a:ext cx="6364224" cy="200055"/>
          </a:xfrm>
          <a:prstGeom prst="rect">
            <a:avLst/>
          </a:prstGeom>
        </p:spPr>
        <p:txBody>
          <a:bodyPr wrap="square" lIns="0" tIns="0" rIns="0" bIns="0">
            <a:spAutoFit/>
          </a:bodyPr>
          <a:lstStyle>
            <a:lvl1pPr>
              <a:defRPr b="0" i="0">
                <a:latin typeface="Roboto" panose="02000000000000000000" pitchFamily="2" charset="0"/>
                <a:cs typeface="Roboto" panose="02000000000000000000" pitchFamily="2"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222D64"/>
                </a:solidFill>
                <a:latin typeface="Roboto" panose="02000000000000000000" pitchFamily="2" charset="0"/>
                <a:cs typeface="Roboto" panose="02000000000000000000" pitchFamily="2" charset="0"/>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C1ACAF-1453-E5D8-5E37-CC9BF84A18DD}"/>
              </a:ext>
            </a:extLst>
          </p:cNvPr>
          <p:cNvSpPr>
            <a:spLocks noGrp="1"/>
          </p:cNvSpPr>
          <p:nvPr>
            <p:ph type="pic" sz="quarter" idx="10"/>
          </p:nvPr>
        </p:nvSpPr>
        <p:spPr>
          <a:xfrm>
            <a:off x="609600" y="667265"/>
            <a:ext cx="3220278" cy="200055"/>
          </a:xfrm>
        </p:spPr>
        <p:txBody>
          <a:bodyPr/>
          <a:lstStyle/>
          <a:p>
            <a:endParaRPr lang="en-US"/>
          </a:p>
        </p:txBody>
      </p:sp>
      <p:sp>
        <p:nvSpPr>
          <p:cNvPr id="14" name="Picture Placeholder 13">
            <a:extLst>
              <a:ext uri="{FF2B5EF4-FFF2-40B4-BE49-F238E27FC236}">
                <a16:creationId xmlns:a16="http://schemas.microsoft.com/office/drawing/2014/main" id="{12CC464E-10D0-1DB8-9400-C48FBDD33C84}"/>
              </a:ext>
            </a:extLst>
          </p:cNvPr>
          <p:cNvSpPr>
            <a:spLocks noGrp="1"/>
          </p:cNvSpPr>
          <p:nvPr>
            <p:ph type="pic" sz="quarter" idx="11"/>
          </p:nvPr>
        </p:nvSpPr>
        <p:spPr>
          <a:xfrm>
            <a:off x="4332289" y="5486400"/>
            <a:ext cx="4271962" cy="200055"/>
          </a:xfrm>
        </p:spPr>
        <p:txBody>
          <a:bodyPr/>
          <a:lstStyle/>
          <a:p>
            <a:endParaRPr lang="en-US"/>
          </a:p>
        </p:txBody>
      </p:sp>
      <p:sp>
        <p:nvSpPr>
          <p:cNvPr id="16" name="Picture Placeholder 15">
            <a:extLst>
              <a:ext uri="{FF2B5EF4-FFF2-40B4-BE49-F238E27FC236}">
                <a16:creationId xmlns:a16="http://schemas.microsoft.com/office/drawing/2014/main" id="{EE71883D-03CD-9AE9-A030-17065944868B}"/>
              </a:ext>
            </a:extLst>
          </p:cNvPr>
          <p:cNvSpPr>
            <a:spLocks noGrp="1"/>
          </p:cNvSpPr>
          <p:nvPr>
            <p:ph type="pic" sz="quarter" idx="12"/>
          </p:nvPr>
        </p:nvSpPr>
        <p:spPr>
          <a:xfrm>
            <a:off x="8745538" y="5486400"/>
            <a:ext cx="4284662" cy="200055"/>
          </a:xfrm>
        </p:spPr>
        <p:txBody>
          <a:bodyPr/>
          <a:lstStyle/>
          <a:p>
            <a:endParaRPr lang="en-US" dirty="0"/>
          </a:p>
        </p:txBody>
      </p:sp>
    </p:spTree>
    <p:extLst>
      <p:ext uri="{BB962C8B-B14F-4D97-AF65-F5344CB8AC3E}">
        <p14:creationId xmlns:p14="http://schemas.microsoft.com/office/powerpoint/2010/main" val="3022573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3100" y="3072893"/>
            <a:ext cx="3949065" cy="553998"/>
          </a:xfrm>
          <a:prstGeom prst="rect">
            <a:avLst/>
          </a:prstGeom>
        </p:spPr>
        <p:txBody>
          <a:bodyPr wrap="square" lIns="0" tIns="0" rIns="0" bIns="0">
            <a:spAutoFit/>
          </a:bodyPr>
          <a:lstStyle>
            <a:lvl1pPr>
              <a:defRPr sz="3600" b="0" i="0">
                <a:solidFill>
                  <a:srgbClr val="222D64"/>
                </a:solidFill>
                <a:latin typeface="GeometosNeueLight"/>
                <a:cs typeface="GeometosNeueLight"/>
              </a:defRPr>
            </a:lvl1pPr>
          </a:lstStyle>
          <a:p>
            <a:endParaRPr dirty="0"/>
          </a:p>
        </p:txBody>
      </p:sp>
      <p:sp>
        <p:nvSpPr>
          <p:cNvPr id="3" name="Holder 3"/>
          <p:cNvSpPr>
            <a:spLocks noGrp="1"/>
          </p:cNvSpPr>
          <p:nvPr>
            <p:ph type="body" idx="1"/>
          </p:nvPr>
        </p:nvSpPr>
        <p:spPr>
          <a:xfrm>
            <a:off x="622300" y="2919596"/>
            <a:ext cx="7242175" cy="200055"/>
          </a:xfrm>
          <a:prstGeom prst="rect">
            <a:avLst/>
          </a:prstGeom>
        </p:spPr>
        <p:txBody>
          <a:bodyPr wrap="square" lIns="0" tIns="0" rIns="0" bIns="0">
            <a:spAutoFit/>
          </a:bodyPr>
          <a:lstStyle>
            <a:lvl1pPr>
              <a:defRPr sz="1300" b="0" i="0">
                <a:solidFill>
                  <a:srgbClr val="231F20"/>
                </a:solidFill>
                <a:latin typeface="HelveticaNeueLTStd-Lt"/>
                <a:cs typeface="HelveticaNeueLTStd-Lt"/>
              </a:defRPr>
            </a:lvl1pPr>
          </a:lstStyle>
          <a:p>
            <a:endParaRPr dirty="0"/>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7/3/2024</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b="0" i="0">
          <a:latin typeface="Arial" panose="020B0604020202020204" pitchFamily="34" charset="0"/>
          <a:ea typeface="+mj-ea"/>
          <a:cs typeface="Arial" panose="020B0604020202020204" pitchFamily="34" charset="0"/>
        </a:defRPr>
      </a:lvl1pPr>
    </p:titleStyle>
    <p:bodyStyle>
      <a:lvl1pPr marL="0">
        <a:defRPr b="0" i="0">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agent@coldwellbanker.co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a:picLocks noChangeAspect="1"/>
          </p:cNvPicPr>
          <p:nvPr/>
        </p:nvPicPr>
        <p:blipFill>
          <a:blip r:embed="rId3" cstate="print">
            <a:extLst>
              <a:ext uri="{28A0092B-C50C-407E-A947-70E740481C1C}">
                <a14:useLocalDpi xmlns:a14="http://schemas.microsoft.com/office/drawing/2010/main" val="0"/>
              </a:ext>
            </a:extLst>
          </a:blip>
          <a:srcRect t="567" b="567"/>
          <a:stretch/>
        </p:blipFill>
        <p:spPr>
          <a:xfrm>
            <a:off x="0" y="0"/>
            <a:ext cx="147828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0D2659F8-C8B4-C293-6FA6-A30F13128865}"/>
              </a:ext>
            </a:extLst>
          </p:cNvPr>
          <p:cNvPicPr>
            <a:picLocks noChangeAspect="1"/>
          </p:cNvPicPr>
          <p:nvPr/>
        </p:nvPicPr>
        <p:blipFill>
          <a:blip r:embed="rId3" cstate="print">
            <a:extLst>
              <a:ext uri="{28A0092B-C50C-407E-A947-70E740481C1C}">
                <a14:useLocalDpi xmlns:a14="http://schemas.microsoft.com/office/drawing/2010/main" val="0"/>
              </a:ext>
            </a:extLst>
          </a:blip>
          <a:srcRect t="567" b="567"/>
          <a:stretch/>
        </p:blipFill>
        <p:spPr>
          <a:xfrm>
            <a:off x="0" y="3220"/>
            <a:ext cx="14782800" cy="8229600"/>
          </a:xfrm>
          <a:prstGeom prst="rect">
            <a:avLst/>
          </a:prstGeom>
        </p:spPr>
      </p:pic>
    </p:spTree>
    <p:extLst>
      <p:ext uri="{BB962C8B-B14F-4D97-AF65-F5344CB8AC3E}">
        <p14:creationId xmlns:p14="http://schemas.microsoft.com/office/powerpoint/2010/main" val="351780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687B50F2-9B7B-3E78-6317-AC40AE025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80998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0D2659F8-C8B4-C293-6FA6-A30F13128865}"/>
              </a:ext>
            </a:extLst>
          </p:cNvPr>
          <p:cNvPicPr>
            <a:picLocks noChangeAspect="1"/>
          </p:cNvPicPr>
          <p:nvPr/>
        </p:nvPicPr>
        <p:blipFill>
          <a:blip r:embed="rId3" cstate="print">
            <a:extLst>
              <a:ext uri="{28A0092B-C50C-407E-A947-70E740481C1C}">
                <a14:useLocalDpi xmlns:a14="http://schemas.microsoft.com/office/drawing/2010/main" val="0"/>
              </a:ext>
            </a:extLst>
          </a:blip>
          <a:srcRect t="567" b="567"/>
          <a:stretch/>
        </p:blipFill>
        <p:spPr>
          <a:xfrm>
            <a:off x="0" y="0"/>
            <a:ext cx="14782800" cy="8229600"/>
          </a:xfrm>
          <a:prstGeom prst="rect">
            <a:avLst/>
          </a:prstGeom>
        </p:spPr>
      </p:pic>
    </p:spTree>
    <p:extLst>
      <p:ext uri="{BB962C8B-B14F-4D97-AF65-F5344CB8AC3E}">
        <p14:creationId xmlns:p14="http://schemas.microsoft.com/office/powerpoint/2010/main" val="410049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F2E7A5C-9BCE-A3F5-E43D-981238797905}"/>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E8E22041-7640-C577-F4DE-E3A9AC9CF2B3}"/>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47CB79B4-139F-D248-B0FB-0009DB526570}"/>
              </a:ext>
            </a:extLst>
          </p:cNvPr>
          <p:cNvSpPr>
            <a:spLocks noGrp="1"/>
          </p:cNvSpPr>
          <p:nvPr>
            <p:ph type="pic" sz="quarter" idx="12"/>
          </p:nvPr>
        </p:nvSpPr>
        <p:spPr/>
        <p:txBody>
          <a:bodyPr/>
          <a:lstStyle/>
          <a:p>
            <a:endParaRPr lang="en-US"/>
          </a:p>
        </p:txBody>
      </p:sp>
      <p:sp>
        <p:nvSpPr>
          <p:cNvPr id="5" name="object 3">
            <a:extLst>
              <a:ext uri="{FF2B5EF4-FFF2-40B4-BE49-F238E27FC236}">
                <a16:creationId xmlns:a16="http://schemas.microsoft.com/office/drawing/2014/main" id="{4343F941-1D89-7CED-A993-A878219DA74B}"/>
              </a:ext>
            </a:extLst>
          </p:cNvPr>
          <p:cNvSpPr txBox="1"/>
          <p:nvPr/>
        </p:nvSpPr>
        <p:spPr>
          <a:xfrm>
            <a:off x="4256406" y="1425313"/>
            <a:ext cx="8773795" cy="3711272"/>
          </a:xfrm>
          <a:prstGeom prst="rect">
            <a:avLst/>
          </a:prstGeom>
        </p:spPr>
        <p:txBody>
          <a:bodyPr vert="horz" wrap="square" lIns="0" tIns="12700" rIns="0" bIns="0" rtlCol="0">
            <a:spAutoFit/>
          </a:bodyPr>
          <a:lstStyle/>
          <a:p>
            <a:pPr marL="76196" marR="68578" algn="just" defTabSz="914364">
              <a:lnSpc>
                <a:spcPct val="131900"/>
              </a:lnSpc>
              <a:spcBef>
                <a:spcPts val="100"/>
              </a:spcBef>
              <a:defRPr/>
            </a:pP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Lorem ipsum dolor sit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amet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adipiscing</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Quisque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vitae convallis ante. Sed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arcu</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pretium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rutrum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nibh</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egestas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lectus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Maecenas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ullamcorper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eros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sollicitudin</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aliquet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mattis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feugiat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ex, ac fermentum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libero non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lacus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Aliquam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 eros et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tellus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sodales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viverra</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Fusce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suscipit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libero, vel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molestie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placerat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Cras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iaculis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congue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in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Nunc pharetra,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finibus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fermentum,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felis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consequat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diam, sit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amet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egestas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dui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nec</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diam.</a:t>
            </a:r>
          </a:p>
          <a:p>
            <a:pPr marL="76196" marR="68578" algn="just" defTabSz="914364">
              <a:lnSpc>
                <a:spcPct val="131900"/>
              </a:lnSpc>
              <a:spcBef>
                <a:spcPts val="100"/>
              </a:spcBef>
              <a:defRPr/>
            </a:pPr>
            <a:endPar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endParaRPr>
          </a:p>
          <a:p>
            <a:pPr marL="76196" marR="68578" algn="just" defTabSz="914364">
              <a:lnSpc>
                <a:spcPct val="131900"/>
              </a:lnSpc>
              <a:spcBef>
                <a:spcPts val="100"/>
              </a:spcBef>
              <a:defRPr/>
            </a:pP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interdum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vel ante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eu</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consequat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varius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neque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Vivamus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ac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fringilla</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Integer vel nisi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nec</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tortor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rutrum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porta non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nisl</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Lorem ipsum dolor sit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amet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adipiscing</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Quisque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vitae convallis ante. Sed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arcu</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pretium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rutrum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nibh</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egestas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lectus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Maecenas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ullamcorper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eros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sollicitudin</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aliquet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mattis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feugiat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ex, ac fermentum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libero non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lacus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Aliquam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 eros et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tellus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sodales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viverra</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Fusce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suscipit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libero, vel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molestie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placerat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Cras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iaculis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congue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in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Nunc pharetra,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mollis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finibus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fermentum,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felis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consequat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diam, sit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amet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egestas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dui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nec</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diam.</a:t>
            </a:r>
          </a:p>
          <a:p>
            <a:pPr marL="76196" marR="68578" algn="just" defTabSz="914364">
              <a:lnSpc>
                <a:spcPct val="131900"/>
              </a:lnSpc>
              <a:spcBef>
                <a:spcPts val="100"/>
              </a:spcBef>
              <a:defRPr/>
            </a:pPr>
            <a:endPar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endParaRPr>
          </a:p>
          <a:p>
            <a:pPr marL="76196" marR="68578" algn="just" defTabSz="914364">
              <a:lnSpc>
                <a:spcPct val="131900"/>
              </a:lnSpc>
              <a:spcBef>
                <a:spcPts val="100"/>
              </a:spcBef>
              <a:defRPr/>
            </a:pP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interdum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vel ante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eu</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consequat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varius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neque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Vivamus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ac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fringilla</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Integer vel nisi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nec</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tortor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rutrum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porta non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nisl</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Lorem ipsum dolor sit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amet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adipiscing</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Quisque</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vitae convallis ante. Sed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arcu</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pretium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rutrum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nibh</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egestas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lectus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Maecenas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ullamcorper</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eros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sollicitudin</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aliquet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mattis</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quam</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dui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feugiat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ex, ac fermentum </a:t>
            </a:r>
            <a:r>
              <a:rPr lang="en-US" sz="1200" spc="-5" dirty="0" err="1">
                <a:solidFill>
                  <a:srgbClr val="2C2925"/>
                </a:solidFill>
                <a:latin typeface="Roboto Light" panose="02000000000000000000" pitchFamily="2" charset="0"/>
                <a:ea typeface="Roboto Light" panose="02000000000000000000" pitchFamily="2" charset="0"/>
                <a:cs typeface="Roboto Light" panose="02000000000000000000" pitchFamily="2" charset="0"/>
              </a:rPr>
              <a:t>velit</a:t>
            </a:r>
            <a:r>
              <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rPr>
              <a:t> libero non</a:t>
            </a:r>
          </a:p>
          <a:p>
            <a:pPr marL="76196" marR="68578" algn="just" defTabSz="914364">
              <a:lnSpc>
                <a:spcPct val="131900"/>
              </a:lnSpc>
              <a:spcBef>
                <a:spcPts val="100"/>
              </a:spcBef>
              <a:defRPr/>
            </a:pPr>
            <a:endParaRPr lang="en-US" sz="1200" spc="-5" dirty="0">
              <a:solidFill>
                <a:srgbClr val="2C2925"/>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Box 8">
            <a:extLst>
              <a:ext uri="{FF2B5EF4-FFF2-40B4-BE49-F238E27FC236}">
                <a16:creationId xmlns:a16="http://schemas.microsoft.com/office/drawing/2014/main" id="{132C4EA9-A6E4-4E08-20F4-84E96F664037}"/>
              </a:ext>
            </a:extLst>
          </p:cNvPr>
          <p:cNvSpPr txBox="1"/>
          <p:nvPr/>
        </p:nvSpPr>
        <p:spPr>
          <a:xfrm>
            <a:off x="595494" y="4298880"/>
            <a:ext cx="3278075" cy="323165"/>
          </a:xfrm>
          <a:prstGeom prst="rect">
            <a:avLst/>
          </a:prstGeom>
          <a:noFill/>
        </p:spPr>
        <p:txBody>
          <a:bodyPr wrap="square" rtlCol="0">
            <a:spAutoFit/>
          </a:bodyPr>
          <a:lstStyle/>
          <a:p>
            <a:pPr defTabSz="457200">
              <a:defRPr/>
            </a:pPr>
            <a:r>
              <a:rPr lang="en-US" sz="1500" b="1" dirty="0">
                <a:solidFill>
                  <a:srgbClr val="012069"/>
                </a:solidFill>
                <a:latin typeface="Roboto" panose="02000000000000000000" pitchFamily="2" charset="0"/>
                <a:ea typeface="Roboto" panose="02000000000000000000" pitchFamily="2" charset="0"/>
                <a:cs typeface="Roboto" panose="02000000000000000000" pitchFamily="2" charset="0"/>
              </a:rPr>
              <a:t>FIRSTNAME LASTNAME</a:t>
            </a:r>
          </a:p>
        </p:txBody>
      </p:sp>
      <p:sp>
        <p:nvSpPr>
          <p:cNvPr id="10" name="TextBox 9">
            <a:extLst>
              <a:ext uri="{FF2B5EF4-FFF2-40B4-BE49-F238E27FC236}">
                <a16:creationId xmlns:a16="http://schemas.microsoft.com/office/drawing/2014/main" id="{3A5A71C2-8F6F-AC16-AA7F-310F2BF85D6B}"/>
              </a:ext>
            </a:extLst>
          </p:cNvPr>
          <p:cNvSpPr txBox="1"/>
          <p:nvPr/>
        </p:nvSpPr>
        <p:spPr>
          <a:xfrm>
            <a:off x="597332" y="4612811"/>
            <a:ext cx="3278074" cy="2159566"/>
          </a:xfrm>
          <a:prstGeom prst="rect">
            <a:avLst/>
          </a:prstGeom>
          <a:noFill/>
        </p:spPr>
        <p:txBody>
          <a:bodyPr wrap="square" rtlCol="0">
            <a:spAutoFit/>
          </a:bodyPr>
          <a:lstStyle/>
          <a:p>
            <a:pPr defTabSz="457200">
              <a:lnSpc>
                <a:spcPct val="150000"/>
              </a:lnSpc>
              <a:defRPr/>
            </a:pP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Coldwell Banker Realty</a:t>
            </a:r>
          </a:p>
          <a:p>
            <a:pPr defTabSz="457200">
              <a:lnSpc>
                <a:spcPct val="150000"/>
              </a:lnSpc>
              <a:defRPr/>
            </a:pP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C. 000.000.0000</a:t>
            </a:r>
          </a:p>
          <a:p>
            <a:pPr defTabSz="457200">
              <a:lnSpc>
                <a:spcPct val="150000"/>
              </a:lnSpc>
              <a:defRPr/>
            </a:pP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O. 000.000.0000</a:t>
            </a:r>
          </a:p>
          <a:p>
            <a:pPr defTabSz="457200">
              <a:lnSpc>
                <a:spcPct val="150000"/>
              </a:lnSpc>
              <a:defRPr/>
            </a:pPr>
            <a:r>
              <a:rPr lang="en-US" sz="1300" dirty="0" err="1">
                <a:solidFill>
                  <a:prstClr val="black"/>
                </a:solidFill>
                <a:latin typeface="Roboto Light" panose="02000000000000000000" pitchFamily="2" charset="0"/>
                <a:ea typeface="Roboto Light" panose="02000000000000000000" pitchFamily="2" charset="0"/>
                <a:cs typeface="Roboto Light" panose="02000000000000000000" pitchFamily="2" charset="0"/>
              </a:rPr>
              <a:t>CalRE</a:t>
            </a: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 000000000</a:t>
            </a:r>
          </a:p>
          <a:p>
            <a:pPr defTabSz="457200">
              <a:lnSpc>
                <a:spcPct val="150000"/>
              </a:lnSpc>
              <a:defRPr/>
            </a:pP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hlinkClick r:id="rId3"/>
              </a:rPr>
              <a:t>agent@coldwellbanker.com</a:t>
            </a:r>
            <a:endPar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defTabSz="457200">
              <a:lnSpc>
                <a:spcPct val="150000"/>
              </a:lnSpc>
              <a:defRPr/>
            </a:pPr>
            <a:r>
              <a:rPr lang="en-US" sz="1300" dirty="0" err="1">
                <a:solidFill>
                  <a:prstClr val="black"/>
                </a:solidFill>
                <a:latin typeface="Roboto Light" panose="02000000000000000000" pitchFamily="2" charset="0"/>
                <a:ea typeface="Roboto Light" panose="02000000000000000000" pitchFamily="2" charset="0"/>
                <a:cs typeface="Roboto Light" panose="02000000000000000000" pitchFamily="2" charset="0"/>
              </a:rPr>
              <a:t>Agentagent.com</a:t>
            </a:r>
            <a:endPar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defTabSz="457200">
              <a:lnSpc>
                <a:spcPct val="150000"/>
              </a:lnSpc>
              <a:defRPr/>
            </a:pPr>
            <a:r>
              <a:rPr lang="en-US" sz="13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1234 Main Street, City, ST 00000</a:t>
            </a:r>
          </a:p>
        </p:txBody>
      </p:sp>
      <p:sp>
        <p:nvSpPr>
          <p:cNvPr id="11" name="object 2">
            <a:extLst>
              <a:ext uri="{FF2B5EF4-FFF2-40B4-BE49-F238E27FC236}">
                <a16:creationId xmlns:a16="http://schemas.microsoft.com/office/drawing/2014/main" id="{4A9B3DB2-2921-1288-4F6A-F9C3956B870B}"/>
              </a:ext>
            </a:extLst>
          </p:cNvPr>
          <p:cNvSpPr txBox="1">
            <a:spLocks/>
          </p:cNvSpPr>
          <p:nvPr/>
        </p:nvSpPr>
        <p:spPr>
          <a:xfrm>
            <a:off x="4332605" y="587114"/>
            <a:ext cx="3416300" cy="551433"/>
          </a:xfrm>
          <a:prstGeom prst="rect">
            <a:avLst/>
          </a:prstGeom>
        </p:spPr>
        <p:txBody>
          <a:bodyPr vert="horz" wrap="square" lIns="0" tIns="12700" rIns="0" bIns="0" rtlCol="0">
            <a:spAutoFit/>
          </a:bodyPr>
          <a:lstStyle>
            <a:lvl1pPr>
              <a:defRPr sz="2500" b="0" i="0">
                <a:solidFill>
                  <a:srgbClr val="A7A9AC"/>
                </a:solidFill>
                <a:latin typeface="Geometos Neue"/>
                <a:ea typeface="+mj-ea"/>
                <a:cs typeface="Geometos Neue"/>
              </a:defRPr>
            </a:lvl1pPr>
          </a:lstStyle>
          <a:p>
            <a:pPr marL="12700" marR="5080">
              <a:spcBef>
                <a:spcPts val="100"/>
              </a:spcBef>
            </a:pPr>
            <a:r>
              <a:rPr lang="en-US" sz="3500" dirty="0">
                <a:solidFill>
                  <a:srgbClr val="012069"/>
                </a:solidFill>
                <a:latin typeface="Roboto Light" panose="02000000000000000000" pitchFamily="2" charset="0"/>
                <a:ea typeface="Roboto Light" panose="02000000000000000000" pitchFamily="2" charset="0"/>
                <a:cs typeface="Roboto Light" panose="02000000000000000000" pitchFamily="2" charset="0"/>
              </a:rPr>
              <a:t>ABOUT ME</a:t>
            </a:r>
          </a:p>
        </p:txBody>
      </p:sp>
    </p:spTree>
    <p:extLst>
      <p:ext uri="{BB962C8B-B14F-4D97-AF65-F5344CB8AC3E}">
        <p14:creationId xmlns:p14="http://schemas.microsoft.com/office/powerpoint/2010/main" val="633387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0D2659F8-C8B4-C293-6FA6-A30F13128865}"/>
              </a:ext>
            </a:extLst>
          </p:cNvPr>
          <p:cNvPicPr>
            <a:picLocks noChangeAspect="1"/>
          </p:cNvPicPr>
          <p:nvPr/>
        </p:nvPicPr>
        <p:blipFill>
          <a:blip r:embed="rId2" cstate="print">
            <a:extLst>
              <a:ext uri="{28A0092B-C50C-407E-A947-70E740481C1C}">
                <a14:useLocalDpi xmlns:a14="http://schemas.microsoft.com/office/drawing/2010/main" val="0"/>
              </a:ext>
            </a:extLst>
          </a:blip>
          <a:srcRect t="567" b="567"/>
          <a:stretch/>
        </p:blipFill>
        <p:spPr>
          <a:xfrm>
            <a:off x="0" y="0"/>
            <a:ext cx="14782800" cy="8229600"/>
          </a:xfrm>
          <a:prstGeom prst="rect">
            <a:avLst/>
          </a:prstGeom>
        </p:spPr>
      </p:pic>
    </p:spTree>
    <p:extLst>
      <p:ext uri="{BB962C8B-B14F-4D97-AF65-F5344CB8AC3E}">
        <p14:creationId xmlns:p14="http://schemas.microsoft.com/office/powerpoint/2010/main" val="2421435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0D2659F8-C8B4-C293-6FA6-A30F13128865}"/>
              </a:ext>
            </a:extLst>
          </p:cNvPr>
          <p:cNvPicPr>
            <a:picLocks noChangeAspect="1"/>
          </p:cNvPicPr>
          <p:nvPr/>
        </p:nvPicPr>
        <p:blipFill>
          <a:blip r:embed="rId3" cstate="print">
            <a:extLst>
              <a:ext uri="{28A0092B-C50C-407E-A947-70E740481C1C}">
                <a14:useLocalDpi xmlns:a14="http://schemas.microsoft.com/office/drawing/2010/main" val="0"/>
              </a:ext>
            </a:extLst>
          </a:blip>
          <a:srcRect t="567" b="567"/>
          <a:stretch/>
        </p:blipFill>
        <p:spPr>
          <a:xfrm>
            <a:off x="0" y="0"/>
            <a:ext cx="14782800" cy="8229600"/>
          </a:xfrm>
          <a:prstGeom prst="rect">
            <a:avLst/>
          </a:prstGeom>
        </p:spPr>
      </p:pic>
    </p:spTree>
    <p:extLst>
      <p:ext uri="{BB962C8B-B14F-4D97-AF65-F5344CB8AC3E}">
        <p14:creationId xmlns:p14="http://schemas.microsoft.com/office/powerpoint/2010/main" val="238893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kitchen&#10;&#10;Description automatically generated">
            <a:extLst>
              <a:ext uri="{FF2B5EF4-FFF2-40B4-BE49-F238E27FC236}">
                <a16:creationId xmlns:a16="http://schemas.microsoft.com/office/drawing/2014/main" id="{693E6C39-0D6C-1D5E-BA70-1BD4E5F14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81743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a:extLst>
              <a:ext uri="{FF2B5EF4-FFF2-40B4-BE49-F238E27FC236}">
                <a16:creationId xmlns:a16="http://schemas.microsoft.com/office/drawing/2014/main" id="{EB37D71C-B93A-E308-F2F1-EBF92846B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63657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10;&#10;Description automatically generated">
            <a:extLst>
              <a:ext uri="{FF2B5EF4-FFF2-40B4-BE49-F238E27FC236}">
                <a16:creationId xmlns:a16="http://schemas.microsoft.com/office/drawing/2014/main" id="{841264D8-5830-A1A4-A4DE-3917D9C82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7465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on a desk&#10;&#10;Description automatically generated">
            <a:extLst>
              <a:ext uri="{FF2B5EF4-FFF2-40B4-BE49-F238E27FC236}">
                <a16:creationId xmlns:a16="http://schemas.microsoft.com/office/drawing/2014/main" id="{46EC3755-47CA-CAB3-698D-60366F2C4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92606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 and a white shirt&#10;&#10;Description automatically generated">
            <a:extLst>
              <a:ext uri="{FF2B5EF4-FFF2-40B4-BE49-F238E27FC236}">
                <a16:creationId xmlns:a16="http://schemas.microsoft.com/office/drawing/2014/main" id="{31FD188E-49F6-30C4-6FDF-14077E8CF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72711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B0D6732C-B01E-72EF-84AD-7FB7FF88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14511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C67CD-8549-2CDC-28E0-AE4F3B849DD9}"/>
              </a:ext>
            </a:extLst>
          </p:cNvPr>
          <p:cNvPicPr>
            <a:picLocks noChangeAspect="1"/>
          </p:cNvPicPr>
          <p:nvPr/>
        </p:nvPicPr>
        <p:blipFill>
          <a:blip r:embed="rId3"/>
          <a:stretch>
            <a:fillRect/>
          </a:stretch>
        </p:blipFill>
        <p:spPr>
          <a:xfrm>
            <a:off x="0" y="12940"/>
            <a:ext cx="14630400" cy="8203720"/>
          </a:xfrm>
          <a:prstGeom prst="rect">
            <a:avLst/>
          </a:prstGeom>
        </p:spPr>
      </p:pic>
    </p:spTree>
    <p:extLst>
      <p:ext uri="{BB962C8B-B14F-4D97-AF65-F5344CB8AC3E}">
        <p14:creationId xmlns:p14="http://schemas.microsoft.com/office/powerpoint/2010/main" val="362818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cefb4c3b-6191-4283-a1fa-dcf3b4b03866" xsi:nil="true"/>
    <lcf76f155ced4ddcb4097134ff3c332f xmlns="65312984-23f8-464b-9b53-066edaaed5a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2194161BA36A44B0B5F96C447C938B" ma:contentTypeVersion="20" ma:contentTypeDescription="Create a new document." ma:contentTypeScope="" ma:versionID="105bfdef458f56adeaee85c438a5a693">
  <xsd:schema xmlns:xsd="http://www.w3.org/2001/XMLSchema" xmlns:xs="http://www.w3.org/2001/XMLSchema" xmlns:p="http://schemas.microsoft.com/office/2006/metadata/properties" xmlns:ns1="http://schemas.microsoft.com/sharepoint/v3" xmlns:ns2="cefb4c3b-6191-4283-a1fa-dcf3b4b03866" xmlns:ns3="65312984-23f8-464b-9b53-066edaaed5a7" targetNamespace="http://schemas.microsoft.com/office/2006/metadata/properties" ma:root="true" ma:fieldsID="720a0ddcacfea280c065b189319b463f" ns1:_="" ns2:_="" ns3:_="">
    <xsd:import namespace="http://schemas.microsoft.com/sharepoint/v3"/>
    <xsd:import namespace="cefb4c3b-6191-4283-a1fa-dcf3b4b03866"/>
    <xsd:import namespace="65312984-23f8-464b-9b53-066edaaed5a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fb4c3b-6191-4283-a1fa-dcf3b4b0386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66fb898a-e6d7-4c18-895f-04b976a2f8e6}" ma:internalName="TaxCatchAll" ma:showField="CatchAllData" ma:web="cefb4c3b-6191-4283-a1fa-dcf3b4b0386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5312984-23f8-464b-9b53-066edaaed5a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2939aa7-6e80-4258-9093-695d3ea677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12D91-EEE5-4D1C-BCF5-22D6E674094F}">
  <ds:schemaRefs>
    <ds:schemaRef ds:uri="65312984-23f8-464b-9b53-066edaaed5a7"/>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purl.org/dc/terms/"/>
    <ds:schemaRef ds:uri="cefb4c3b-6191-4283-a1fa-dcf3b4b03866"/>
    <ds:schemaRef ds:uri="http://schemas.microsoft.com/office/2006/metadata/properties"/>
    <ds:schemaRef ds:uri="http://schemas.microsoft.com/sharepoint/v3"/>
    <ds:schemaRef ds:uri="http://purl.org/dc/dcmitype/"/>
  </ds:schemaRefs>
</ds:datastoreItem>
</file>

<file path=customXml/itemProps2.xml><?xml version="1.0" encoding="utf-8"?>
<ds:datastoreItem xmlns:ds="http://schemas.openxmlformats.org/officeDocument/2006/customXml" ds:itemID="{299BD1F9-A73D-41A3-9491-2E0FD24A4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fb4c3b-6191-4283-a1fa-dcf3b4b03866"/>
    <ds:schemaRef ds:uri="65312984-23f8-464b-9b53-066edaaed5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6E273B-5802-41FB-8B6C-FFF270F8F56A}">
  <ds:schemaRefs>
    <ds:schemaRef ds:uri="http://schemas.microsoft.com/sharepoint/v3/contenttype/forms"/>
  </ds:schemaRefs>
</ds:datastoreItem>
</file>

<file path=docMetadata/LabelInfo.xml><?xml version="1.0" encoding="utf-8"?>
<clbl:labelList xmlns:clbl="http://schemas.microsoft.com/office/2020/mipLabelMetadata">
  <clbl:label id="{28743320-645e-4840-8154-b4babd41162c}" enabled="0" method="" siteId="{28743320-645e-4840-8154-b4babd41162c}" removed="1"/>
</clbl:labelList>
</file>

<file path=docProps/app.xml><?xml version="1.0" encoding="utf-8"?>
<Properties xmlns="http://schemas.openxmlformats.org/officeDocument/2006/extended-properties" xmlns:vt="http://schemas.openxmlformats.org/officeDocument/2006/docPropsVTypes">
  <Template/>
  <TotalTime>639</TotalTime>
  <Words>2242</Words>
  <Application>Microsoft Office PowerPoint</Application>
  <PresentationFormat>Custom</PresentationFormat>
  <Paragraphs>106</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Courier New</vt:lpstr>
      <vt:lpstr>GeometosNeueLight</vt:lpstr>
      <vt:lpstr>HelveticaNeueLTStd-Lt</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Griffith, Kelly</dc:creator>
  <cp:lastModifiedBy>Griffith, Kelly</cp:lastModifiedBy>
  <cp:revision>33</cp:revision>
  <dcterms:created xsi:type="dcterms:W3CDTF">2023-03-13T17:40:31Z</dcterms:created>
  <dcterms:modified xsi:type="dcterms:W3CDTF">2024-07-03T15:49:24Z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2023-03-13T00:00:00Z</vt:filetime>
  </property>
  <property fmtid="{D5CDD505-2E9C-101B-9397-08002B2CF9AE}" pid="3" name="Creator">
    <vt:lpwstr>Adobe InDesign 18.1 (Macintosh)</vt:lpwstr>
  </property>
  <property fmtid="{D5CDD505-2E9C-101B-9397-08002B2CF9AE}" pid="4" name="LastSaved">
    <vt:filetime>2023-03-13T00:00:00Z</vt:filetime>
  </property>
  <property fmtid="{D5CDD505-2E9C-101B-9397-08002B2CF9AE}" pid="5" name="Producer">
    <vt:lpwstr>Adobe PDF Library 17.0</vt:lpwstr>
  </property>
  <property fmtid="{D5CDD505-2E9C-101B-9397-08002B2CF9AE}" pid="6" name="ContentTypeId">
    <vt:lpwstr>0x0101009A2194161BA36A44B0B5F96C447C938B</vt:lpwstr>
  </property>
  <property fmtid="{D5CDD505-2E9C-101B-9397-08002B2CF9AE}" pid="7" name="MediaServiceImageTags">
    <vt:lpwstr/>
  </property>
</Properties>
</file>